
<file path=[Content_Types].xml><?xml version="1.0" encoding="utf-8"?>
<Types xmlns="http://schemas.openxmlformats.org/package/2006/content-types">
  <Override PartName="/ppt/slideLayouts/slideLayout4.xml" ContentType="application/vnd.openxmlformats-officedocument.presentationml.slideLayout+xml"/>
  <Default Extension="jpeg" ContentType="image/jpeg"/>
  <Override PartName="/ppt/slideLayouts/slideLayout6.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Default Extension="rels" ContentType="application/vnd.openxmlformats-package.relationship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s/slide9.xml" ContentType="application/vnd.openxmlformats-officedocument.presentationml.slide+xml"/>
  <Default Extension="xml" ContentType="application/xml"/>
  <Override PartName="/ppt/slideLayouts/slideLayout3.xml" ContentType="application/vnd.openxmlformats-officedocument.presentationml.slideLayout+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4.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ppt/theme/theme1.xml" ContentType="application/vnd.openxmlformats-officedocument.theme+xml"/>
  <Override PartName="/ppt/slides/slide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p:cViewPr varScale="1">
        <p:scale>
          <a:sx n="117" d="100"/>
          <a:sy n="117" d="100"/>
        </p:scale>
        <p:origin x="-64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8389EA2-6DE0-43B7-A618-4D1E82034927}" type="datetimeFigureOut">
              <a:rPr lang="en-US" smtClean="0"/>
              <a:pPr/>
              <a:t>11/10/10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856FD0-9D4D-4C58-A88A-1BA9F8BB265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389EA2-6DE0-43B7-A618-4D1E82034927}" type="datetimeFigureOut">
              <a:rPr lang="en-US" smtClean="0"/>
              <a:pPr/>
              <a:t>11/10/10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856FD0-9D4D-4C58-A88A-1BA9F8BB265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389EA2-6DE0-43B7-A618-4D1E82034927}" type="datetimeFigureOut">
              <a:rPr lang="en-US" smtClean="0"/>
              <a:pPr/>
              <a:t>11/10/10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856FD0-9D4D-4C58-A88A-1BA9F8BB265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389EA2-6DE0-43B7-A618-4D1E82034927}" type="datetimeFigureOut">
              <a:rPr lang="en-US" smtClean="0"/>
              <a:pPr/>
              <a:t>11/10/10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856FD0-9D4D-4C58-A88A-1BA9F8BB265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8389EA2-6DE0-43B7-A618-4D1E82034927}" type="datetimeFigureOut">
              <a:rPr lang="en-US" smtClean="0"/>
              <a:pPr/>
              <a:t>11/10/10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856FD0-9D4D-4C58-A88A-1BA9F8BB265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8389EA2-6DE0-43B7-A618-4D1E82034927}" type="datetimeFigureOut">
              <a:rPr lang="en-US" smtClean="0"/>
              <a:pPr/>
              <a:t>11/10/10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856FD0-9D4D-4C58-A88A-1BA9F8BB265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389EA2-6DE0-43B7-A618-4D1E82034927}" type="datetimeFigureOut">
              <a:rPr lang="en-US" smtClean="0"/>
              <a:pPr/>
              <a:t>11/10/10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856FD0-9D4D-4C58-A88A-1BA9F8BB265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389EA2-6DE0-43B7-A618-4D1E82034927}" type="datetimeFigureOut">
              <a:rPr lang="en-US" smtClean="0"/>
              <a:pPr/>
              <a:t>11/10/10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856FD0-9D4D-4C58-A88A-1BA9F8BB265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389EA2-6DE0-43B7-A618-4D1E82034927}" type="datetimeFigureOut">
              <a:rPr lang="en-US" smtClean="0"/>
              <a:pPr/>
              <a:t>11/10/10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856FD0-9D4D-4C58-A88A-1BA9F8BB265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389EA2-6DE0-43B7-A618-4D1E82034927}" type="datetimeFigureOut">
              <a:rPr lang="en-US" smtClean="0"/>
              <a:pPr/>
              <a:t>11/10/10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856FD0-9D4D-4C58-A88A-1BA9F8BB265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389EA2-6DE0-43B7-A618-4D1E82034927}" type="datetimeFigureOut">
              <a:rPr lang="en-US" smtClean="0"/>
              <a:pPr/>
              <a:t>11/10/10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856FD0-9D4D-4C58-A88A-1BA9F8BB265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389EA2-6DE0-43B7-A618-4D1E82034927}" type="datetimeFigureOut">
              <a:rPr lang="en-US" smtClean="0"/>
              <a:pPr/>
              <a:t>11/10/10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856FD0-9D4D-4C58-A88A-1BA9F8BB265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 does the bible teach about money and possessions?</a:t>
            </a:r>
            <a:endParaRPr lang="en-US" dirty="0"/>
          </a:p>
        </p:txBody>
      </p:sp>
      <p:sp>
        <p:nvSpPr>
          <p:cNvPr id="3" name="Subtitle 2"/>
          <p:cNvSpPr>
            <a:spLocks noGrp="1"/>
          </p:cNvSpPr>
          <p:nvPr>
            <p:ph type="subTitle" idx="1"/>
          </p:nvPr>
        </p:nvSpPr>
        <p:spPr/>
        <p:txBody>
          <a:bodyPr/>
          <a:lstStyle/>
          <a:p>
            <a:r>
              <a:rPr lang="en-US" dirty="0" smtClean="0"/>
              <a:t>Presentation by </a:t>
            </a:r>
            <a:r>
              <a:rPr lang="en-US" smtClean="0"/>
              <a:t>Chick Lane</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rmAutofit fontScale="90000"/>
          </a:bodyPr>
          <a:lstStyle/>
          <a:p>
            <a:r>
              <a:rPr lang="en-US" dirty="0"/>
              <a:t>T</a:t>
            </a:r>
            <a:r>
              <a:rPr lang="en-US" dirty="0" smtClean="0"/>
              <a:t>hemes of an ongoing biblical conversation</a:t>
            </a:r>
            <a:endParaRPr lang="en-US" dirty="0"/>
          </a:p>
        </p:txBody>
      </p:sp>
      <p:sp>
        <p:nvSpPr>
          <p:cNvPr id="3" name="Content Placeholder 2"/>
          <p:cNvSpPr>
            <a:spLocks noGrp="1"/>
          </p:cNvSpPr>
          <p:nvPr>
            <p:ph idx="1"/>
          </p:nvPr>
        </p:nvSpPr>
        <p:spPr>
          <a:xfrm>
            <a:off x="457200" y="2286000"/>
            <a:ext cx="8229600" cy="3230563"/>
          </a:xfrm>
        </p:spPr>
        <p:txBody>
          <a:bodyPr/>
          <a:lstStyle/>
          <a:p>
            <a:r>
              <a:rPr lang="en-US" dirty="0" smtClean="0"/>
              <a:t>God is the owner of all that is</a:t>
            </a:r>
          </a:p>
          <a:p>
            <a:pPr lvl="1"/>
            <a:r>
              <a:rPr lang="en-US" sz="2400" dirty="0" smtClean="0"/>
              <a:t>“The earth is the Lord’s, and all that is in it,</a:t>
            </a:r>
          </a:p>
          <a:p>
            <a:pPr lvl="2">
              <a:buNone/>
            </a:pPr>
            <a:r>
              <a:rPr lang="en-US" dirty="0"/>
              <a:t>t</a:t>
            </a:r>
            <a:r>
              <a:rPr lang="en-US" dirty="0" smtClean="0"/>
              <a:t>he world, and those who live in it;</a:t>
            </a:r>
          </a:p>
          <a:p>
            <a:pPr lvl="2">
              <a:buNone/>
            </a:pPr>
            <a:r>
              <a:rPr lang="en-US" dirty="0"/>
              <a:t>f</a:t>
            </a:r>
            <a:r>
              <a:rPr lang="en-US" dirty="0" smtClean="0"/>
              <a:t>or he has founded it on the seas, </a:t>
            </a:r>
          </a:p>
          <a:p>
            <a:pPr lvl="2">
              <a:buNone/>
            </a:pPr>
            <a:r>
              <a:rPr lang="en-US" dirty="0"/>
              <a:t>a</a:t>
            </a:r>
            <a:r>
              <a:rPr lang="en-US" dirty="0" smtClean="0"/>
              <a:t>nd established it on the rivers.”  (Psalm 24:1-2)</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t>
            </a:r>
            <a:r>
              <a:rPr lang="en-US" dirty="0" smtClean="0"/>
              <a:t>hemes of an ongoing biblical conversation</a:t>
            </a:r>
            <a:endParaRPr lang="en-US" dirty="0"/>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r>
              <a:rPr lang="en-US" dirty="0" smtClean="0"/>
              <a:t>God is a God of abundance</a:t>
            </a:r>
          </a:p>
          <a:p>
            <a:pPr lvl="1"/>
            <a:r>
              <a:rPr lang="en-US" sz="2000" dirty="0" smtClean="0"/>
              <a:t>When I look at your heavens, the work of your fingers,</a:t>
            </a:r>
          </a:p>
          <a:p>
            <a:pPr lvl="1">
              <a:buNone/>
            </a:pPr>
            <a:r>
              <a:rPr lang="en-US" sz="2000" dirty="0"/>
              <a:t>	t</a:t>
            </a:r>
            <a:r>
              <a:rPr lang="en-US" sz="2000" dirty="0" smtClean="0"/>
              <a:t>he moon and the stars that you have established;</a:t>
            </a:r>
          </a:p>
          <a:p>
            <a:pPr lvl="1">
              <a:buNone/>
            </a:pPr>
            <a:r>
              <a:rPr lang="en-US" sz="2000" dirty="0"/>
              <a:t>	</a:t>
            </a:r>
            <a:r>
              <a:rPr lang="en-US" sz="2000" dirty="0" smtClean="0"/>
              <a:t>what are human beings that you are mindful of them,</a:t>
            </a:r>
          </a:p>
          <a:p>
            <a:pPr lvl="1">
              <a:buNone/>
            </a:pPr>
            <a:r>
              <a:rPr lang="en-US" sz="2000" dirty="0" smtClean="0"/>
              <a:t>	mortals that you care for them?</a:t>
            </a:r>
          </a:p>
          <a:p>
            <a:pPr lvl="1">
              <a:buNone/>
            </a:pPr>
            <a:r>
              <a:rPr lang="en-US" sz="2000" dirty="0"/>
              <a:t>	</a:t>
            </a:r>
            <a:r>
              <a:rPr lang="en-US" sz="2000" dirty="0" smtClean="0"/>
              <a:t>Yet you have made them a little lower than God,</a:t>
            </a:r>
          </a:p>
          <a:p>
            <a:pPr lvl="1">
              <a:buNone/>
            </a:pPr>
            <a:r>
              <a:rPr lang="en-US" sz="2000" dirty="0"/>
              <a:t>	</a:t>
            </a:r>
            <a:r>
              <a:rPr lang="en-US" sz="2000" dirty="0" smtClean="0"/>
              <a:t>and crowned them with glory and honor.</a:t>
            </a:r>
          </a:p>
          <a:p>
            <a:pPr lvl="1">
              <a:buNone/>
            </a:pPr>
            <a:r>
              <a:rPr lang="en-US" sz="2000" dirty="0"/>
              <a:t>	</a:t>
            </a:r>
            <a:r>
              <a:rPr lang="en-US" sz="2000" dirty="0" smtClean="0"/>
              <a:t>You have given them dominion over the works of your hands;</a:t>
            </a:r>
          </a:p>
          <a:p>
            <a:pPr lvl="1">
              <a:buNone/>
            </a:pPr>
            <a:r>
              <a:rPr lang="en-US" sz="2000" dirty="0"/>
              <a:t>	</a:t>
            </a:r>
            <a:r>
              <a:rPr lang="en-US" sz="2000" dirty="0" smtClean="0"/>
              <a:t>you have put all things under their feet,</a:t>
            </a:r>
          </a:p>
          <a:p>
            <a:pPr lvl="1">
              <a:buNone/>
            </a:pPr>
            <a:r>
              <a:rPr lang="en-US" sz="2000" dirty="0"/>
              <a:t>	</a:t>
            </a:r>
            <a:r>
              <a:rPr lang="en-US" sz="2000" dirty="0" smtClean="0"/>
              <a:t>all sheep and oxen, and also the beasts of the field,</a:t>
            </a:r>
          </a:p>
          <a:p>
            <a:pPr lvl="1">
              <a:buNone/>
            </a:pPr>
            <a:r>
              <a:rPr lang="en-US" sz="2000" dirty="0"/>
              <a:t>	</a:t>
            </a:r>
            <a:r>
              <a:rPr lang="en-US" sz="2000" dirty="0" smtClean="0"/>
              <a:t>the birds of the air, and the fish of the sea,</a:t>
            </a:r>
          </a:p>
          <a:p>
            <a:pPr lvl="1">
              <a:buNone/>
            </a:pPr>
            <a:r>
              <a:rPr lang="en-US" sz="2000" dirty="0"/>
              <a:t>	</a:t>
            </a:r>
            <a:r>
              <a:rPr lang="en-US" sz="2000" dirty="0" smtClean="0"/>
              <a:t>whatever passes along the paths of the seas.</a:t>
            </a:r>
          </a:p>
          <a:p>
            <a:pPr lvl="1">
              <a:buNone/>
            </a:pPr>
            <a:r>
              <a:rPr lang="en-US" sz="2000" dirty="0"/>
              <a:t>	</a:t>
            </a:r>
            <a:r>
              <a:rPr lang="en-US" sz="2000" dirty="0" smtClean="0"/>
              <a:t>O Lord, our Sovereign, how majestic is your name in all the earth!</a:t>
            </a:r>
          </a:p>
          <a:p>
            <a:pPr lvl="1">
              <a:buNone/>
            </a:pPr>
            <a:r>
              <a:rPr lang="en-US" sz="2000" dirty="0"/>
              <a:t>	</a:t>
            </a:r>
            <a:r>
              <a:rPr lang="en-US" sz="2000" dirty="0" smtClean="0"/>
              <a:t>					(Psalm 8:3-9)</a:t>
            </a:r>
            <a:endParaRPr lang="en-US" sz="24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t>
            </a:r>
            <a:r>
              <a:rPr lang="en-US" dirty="0" smtClean="0"/>
              <a:t>hemes of an ongoing biblical conversation</a:t>
            </a:r>
            <a:endParaRPr lang="en-US" dirty="0"/>
          </a:p>
        </p:txBody>
      </p:sp>
      <p:sp>
        <p:nvSpPr>
          <p:cNvPr id="3" name="Content Placeholder 2"/>
          <p:cNvSpPr>
            <a:spLocks noGrp="1"/>
          </p:cNvSpPr>
          <p:nvPr>
            <p:ph idx="1"/>
          </p:nvPr>
        </p:nvSpPr>
        <p:spPr/>
        <p:txBody>
          <a:bodyPr/>
          <a:lstStyle/>
          <a:p>
            <a:r>
              <a:rPr lang="en-US" dirty="0" smtClean="0"/>
              <a:t>We are stewards</a:t>
            </a:r>
          </a:p>
          <a:p>
            <a:pPr lvl="1">
              <a:buNone/>
            </a:pPr>
            <a:r>
              <a:rPr lang="en-US" dirty="0" smtClean="0"/>
              <a:t>“Like good stewards of the manifold grace of God, serve one another with whatever gift each of you have received.”			(I Peter 4:10)</a:t>
            </a:r>
          </a:p>
          <a:p>
            <a:pPr lvl="1">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t>
            </a:r>
            <a:r>
              <a:rPr lang="en-US" dirty="0" smtClean="0"/>
              <a:t>hemes of an ongoing biblical conversation</a:t>
            </a:r>
            <a:endParaRPr lang="en-US" dirty="0"/>
          </a:p>
        </p:txBody>
      </p:sp>
      <p:sp>
        <p:nvSpPr>
          <p:cNvPr id="3" name="Content Placeholder 2"/>
          <p:cNvSpPr>
            <a:spLocks noGrp="1"/>
          </p:cNvSpPr>
          <p:nvPr>
            <p:ph idx="1"/>
          </p:nvPr>
        </p:nvSpPr>
        <p:spPr/>
        <p:txBody>
          <a:bodyPr/>
          <a:lstStyle/>
          <a:p>
            <a:r>
              <a:rPr lang="en-US" dirty="0" smtClean="0"/>
              <a:t>Money and possessions are a threat to a person’s relationship with Jesus</a:t>
            </a:r>
          </a:p>
          <a:p>
            <a:pPr lvl="1">
              <a:buNone/>
            </a:pPr>
            <a:r>
              <a:rPr lang="en-US" dirty="0" smtClean="0"/>
              <a:t>“Jesus, looking at him, loved him and said, “You lack one thing: go, sell what you own, and give the money to the poor, and you will have treasure in heaven; then come, follow me.”  When he heard this, he was shocked and went away grieving, for he had many possessions.”      (Mark 10:21-22)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t>
            </a:r>
            <a:r>
              <a:rPr lang="en-US" dirty="0" smtClean="0"/>
              <a:t>hemes of an ongoing biblical conversation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Generous giving is joy-filled</a:t>
            </a:r>
          </a:p>
          <a:p>
            <a:pPr lvl="1">
              <a:buNone/>
            </a:pPr>
            <a:r>
              <a:rPr lang="en-US" dirty="0" smtClean="0"/>
              <a:t>He entered Jericho and was passing through it. A man was there named </a:t>
            </a:r>
            <a:r>
              <a:rPr lang="en-US" dirty="0" err="1" smtClean="0"/>
              <a:t>Zacchaeus</a:t>
            </a:r>
            <a:r>
              <a:rPr lang="en-US" dirty="0" smtClean="0"/>
              <a:t>; he was a chief tax collector and was rich. He was trying to see who Jesus was, but on account of the crowd he could not, because he was short in stature. So he ran ahead and climbed a sycamore tree to see him, because he was going to pass that way. When Jesus came to the place, he looked up and said to him, “</a:t>
            </a:r>
            <a:r>
              <a:rPr lang="en-US" dirty="0" err="1" smtClean="0"/>
              <a:t>Zacchaeus</a:t>
            </a:r>
            <a:r>
              <a:rPr lang="en-US" dirty="0" smtClean="0"/>
              <a:t>, hurry and come down; for I must stay at your house today.” So he hurried down and was happy to welcome him. All who saw it began to grumble and said, “He has gone to be the guest of one who is a sinner.” </a:t>
            </a:r>
            <a:r>
              <a:rPr lang="en-US" dirty="0" err="1" smtClean="0"/>
              <a:t>Zacchaeus</a:t>
            </a:r>
            <a:r>
              <a:rPr lang="en-US" dirty="0" smtClean="0"/>
              <a:t> stood there and said to the Lord, “Look, half of my possessions, Lord, I will give to the poor; and if I have defrauded anyone of anything, I will pay back four times as much.  Then Jesus said to him, ‘Today salvation has come to this house….’” (Luke 19:1-8)</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t>
            </a:r>
            <a:r>
              <a:rPr lang="en-US" dirty="0" smtClean="0"/>
              <a:t>hemes of an ongoing biblical conversation</a:t>
            </a:r>
            <a:endParaRPr lang="en-US" dirty="0"/>
          </a:p>
        </p:txBody>
      </p:sp>
      <p:sp>
        <p:nvSpPr>
          <p:cNvPr id="3" name="Content Placeholder 2"/>
          <p:cNvSpPr>
            <a:spLocks noGrp="1"/>
          </p:cNvSpPr>
          <p:nvPr>
            <p:ph idx="1"/>
          </p:nvPr>
        </p:nvSpPr>
        <p:spPr/>
        <p:txBody>
          <a:bodyPr/>
          <a:lstStyle/>
          <a:p>
            <a:r>
              <a:rPr lang="en-US" dirty="0" smtClean="0"/>
              <a:t>Generous giving is a duty</a:t>
            </a:r>
          </a:p>
          <a:p>
            <a:pPr lvl="1"/>
            <a:r>
              <a:rPr lang="en-US" dirty="0" smtClean="0"/>
              <a:t>The rich man and Lazarus (Luke 16:19-31)</a:t>
            </a:r>
          </a:p>
          <a:p>
            <a:pPr lvl="1"/>
            <a:r>
              <a:rPr lang="en-US" dirty="0" smtClean="0"/>
              <a:t>“There was not a needy person among them, for as many as owned lands or houses sold them and brought the proceeds of what was sold.  They laid it at the apostles’ feet, and it was distributed to each as any had need.”	(Acts 4:34-35)</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own money autobiography</a:t>
            </a:r>
            <a:endParaRPr lang="en-US" dirty="0"/>
          </a:p>
        </p:txBody>
      </p:sp>
      <p:sp>
        <p:nvSpPr>
          <p:cNvPr id="3" name="Content Placeholder 2"/>
          <p:cNvSpPr>
            <a:spLocks noGrp="1"/>
          </p:cNvSpPr>
          <p:nvPr>
            <p:ph idx="1"/>
          </p:nvPr>
        </p:nvSpPr>
        <p:spPr/>
        <p:txBody>
          <a:bodyPr/>
          <a:lstStyle/>
          <a:p>
            <a:r>
              <a:rPr lang="en-US" dirty="0" smtClean="0"/>
              <a:t>“For where your treasure is, there your heart will be also.”  --Luke 12:34</a:t>
            </a:r>
          </a:p>
          <a:p>
            <a:r>
              <a:rPr lang="en-US" dirty="0" smtClean="0"/>
              <a:t>A (true) story from my first call</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practical applications</a:t>
            </a:r>
            <a:endParaRPr lang="en-US" dirty="0"/>
          </a:p>
        </p:txBody>
      </p:sp>
      <p:sp>
        <p:nvSpPr>
          <p:cNvPr id="3" name="Content Placeholder 2"/>
          <p:cNvSpPr>
            <a:spLocks noGrp="1"/>
          </p:cNvSpPr>
          <p:nvPr>
            <p:ph idx="1"/>
          </p:nvPr>
        </p:nvSpPr>
        <p:spPr/>
        <p:txBody>
          <a:bodyPr/>
          <a:lstStyle/>
          <a:p>
            <a:r>
              <a:rPr lang="en-US" dirty="0" smtClean="0"/>
              <a:t>Move the money conversation</a:t>
            </a:r>
          </a:p>
          <a:p>
            <a:r>
              <a:rPr lang="en-US" dirty="0" smtClean="0"/>
              <a:t>Focus on the need of the giver to give, not the need of the congregation to receive.</a:t>
            </a:r>
          </a:p>
          <a:p>
            <a:r>
              <a:rPr lang="en-US" dirty="0" smtClean="0"/>
              <a:t>Talk about money when people least expect it and when you aren’t asking for any.</a:t>
            </a:r>
          </a:p>
          <a:p>
            <a:r>
              <a:rPr lang="en-US" dirty="0" smtClean="0"/>
              <a:t>What are your success stories?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775</Words>
  <Application>Microsoft Office PowerPoint</Application>
  <PresentationFormat>On-screen Show (4:3)</PresentationFormat>
  <Paragraphs>44</Paragraphs>
  <Slides>9</Slides>
  <Notes>0</Notes>
  <HiddenSlides>0</HiddenSlides>
  <MMClips>0</MMClips>
  <ScaleCrop>false</ScaleCrop>
  <HeadingPairs>
    <vt:vector size="4" baseType="variant">
      <vt:variant>
        <vt:lpstr>Design Template</vt:lpstr>
      </vt:variant>
      <vt:variant>
        <vt:i4>1</vt:i4>
      </vt:variant>
      <vt:variant>
        <vt:lpstr>Slide Titles</vt:lpstr>
      </vt:variant>
      <vt:variant>
        <vt:i4>9</vt:i4>
      </vt:variant>
    </vt:vector>
  </HeadingPairs>
  <TitlesOfParts>
    <vt:vector size="10" baseType="lpstr">
      <vt:lpstr>Office Theme</vt:lpstr>
      <vt:lpstr>What does the bible teach about money and possessions?</vt:lpstr>
      <vt:lpstr>Themes of an ongoing biblical conversation</vt:lpstr>
      <vt:lpstr>Themes of an ongoing biblical conversation</vt:lpstr>
      <vt:lpstr>Themes of an ongoing biblical conversation</vt:lpstr>
      <vt:lpstr>Themes of an ongoing biblical conversation</vt:lpstr>
      <vt:lpstr>Themes of an ongoing biblical conversation</vt:lpstr>
      <vt:lpstr>Themes of an ongoing biblical conversation</vt:lpstr>
      <vt:lpstr>My own money autobiography</vt:lpstr>
      <vt:lpstr>Some practical applications</vt:lpstr>
    </vt:vector>
  </TitlesOfParts>
  <Company> </Company>
  <LinksUpToDate>false</LinksUpToDate>
  <SharedDoc>false</SharedDoc>
  <HyperlinksChanged>false</HyperlinksChanged>
  <AppVersion>12.0258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does the bible teach about money and possessions?</dc:title>
  <dc:creator>Chick and Chris Lane</dc:creator>
  <cp:lastModifiedBy>Greg Kaufmann</cp:lastModifiedBy>
  <cp:revision>5</cp:revision>
  <dcterms:created xsi:type="dcterms:W3CDTF">2010-11-11T01:58:50Z</dcterms:created>
  <dcterms:modified xsi:type="dcterms:W3CDTF">2010-11-11T01:58:58Z</dcterms:modified>
</cp:coreProperties>
</file>